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Montserrat Bold" charset="1" panose="00000800000000000000"/>
      <p:regular r:id="rId9"/>
    </p:embeddedFont>
    <p:embeddedFont>
      <p:font typeface="Montserrat" charset="1" panose="00000500000000000000"/>
      <p:regular r:id="rId10"/>
    </p:embeddedFont>
    <p:embeddedFont>
      <p:font typeface="Nunito Sans Heavy" charset="1" panose="00000A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1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55C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657783"/>
            <a:ext cx="18288000" cy="2630561"/>
            <a:chOff x="0" y="0"/>
            <a:chExt cx="4816593" cy="6928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92823"/>
            </a:xfrm>
            <a:custGeom>
              <a:avLst/>
              <a:gdLst/>
              <a:ahLst/>
              <a:cxnLst/>
              <a:rect r="r" b="b" t="t" l="l"/>
              <a:pathLst>
                <a:path h="69282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92823"/>
                  </a:lnTo>
                  <a:lnTo>
                    <a:pt x="0" y="692823"/>
                  </a:lnTo>
                  <a:close/>
                </a:path>
              </a:pathLst>
            </a:custGeom>
            <a:solidFill>
              <a:srgbClr val="748E7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4816593" cy="769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0630217" cy="2707146"/>
            <a:chOff x="0" y="0"/>
            <a:chExt cx="2799728" cy="7129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99728" cy="712993"/>
            </a:xfrm>
            <a:custGeom>
              <a:avLst/>
              <a:gdLst/>
              <a:ahLst/>
              <a:cxnLst/>
              <a:rect r="r" b="b" t="t" l="l"/>
              <a:pathLst>
                <a:path h="712993" w="2799728">
                  <a:moveTo>
                    <a:pt x="0" y="0"/>
                  </a:moveTo>
                  <a:lnTo>
                    <a:pt x="2799728" y="0"/>
                  </a:lnTo>
                  <a:lnTo>
                    <a:pt x="2799728" y="712993"/>
                  </a:lnTo>
                  <a:lnTo>
                    <a:pt x="0" y="712993"/>
                  </a:lnTo>
                  <a:close/>
                </a:path>
              </a:pathLst>
            </a:custGeom>
            <a:solidFill>
              <a:srgbClr val="748E7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799728" cy="789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58054" y="7838797"/>
            <a:ext cx="3992457" cy="2202735"/>
          </a:xfrm>
          <a:custGeom>
            <a:avLst/>
            <a:gdLst/>
            <a:ahLst/>
            <a:cxnLst/>
            <a:rect r="r" b="b" t="t" l="l"/>
            <a:pathLst>
              <a:path h="2202735" w="3992457">
                <a:moveTo>
                  <a:pt x="0" y="0"/>
                </a:moveTo>
                <a:lnTo>
                  <a:pt x="3992457" y="0"/>
                </a:lnTo>
                <a:lnTo>
                  <a:pt x="3992457" y="2202735"/>
                </a:lnTo>
                <a:lnTo>
                  <a:pt x="0" y="220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30217" y="0"/>
            <a:ext cx="7657783" cy="7657783"/>
          </a:xfrm>
          <a:custGeom>
            <a:avLst/>
            <a:gdLst/>
            <a:ahLst/>
            <a:cxnLst/>
            <a:rect r="r" b="b" t="t" l="l"/>
            <a:pathLst>
              <a:path h="7657783" w="7657783">
                <a:moveTo>
                  <a:pt x="0" y="0"/>
                </a:moveTo>
                <a:lnTo>
                  <a:pt x="7657783" y="0"/>
                </a:lnTo>
                <a:lnTo>
                  <a:pt x="7657783" y="7657783"/>
                </a:lnTo>
                <a:lnTo>
                  <a:pt x="0" y="765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1019073" y="381799"/>
            <a:ext cx="6905564" cy="6887128"/>
            <a:chOff x="0" y="0"/>
            <a:chExt cx="81497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4976" cy="812800"/>
            </a:xfrm>
            <a:custGeom>
              <a:avLst/>
              <a:gdLst/>
              <a:ahLst/>
              <a:cxnLst/>
              <a:rect r="r" b="b" t="t" l="l"/>
              <a:pathLst>
                <a:path h="812800" w="814976">
                  <a:moveTo>
                    <a:pt x="0" y="0"/>
                  </a:moveTo>
                  <a:lnTo>
                    <a:pt x="814976" y="0"/>
                  </a:lnTo>
                  <a:lnTo>
                    <a:pt x="81497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39047" t="0" r="-39047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568357" y="3601117"/>
            <a:ext cx="9493503" cy="1035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WALKERS WANTED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89478" y="4897637"/>
            <a:ext cx="6711604" cy="64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4"/>
              </a:lnSpc>
              <a:spcBef>
                <a:spcPct val="0"/>
              </a:spcBef>
            </a:pPr>
            <a:r>
              <a:rPr lang="en-US" sz="385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Saturday, October 12th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5803548"/>
            <a:ext cx="9033160" cy="580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6"/>
              </a:lnSpc>
              <a:spcBef>
                <a:spcPct val="0"/>
              </a:spcBef>
            </a:pPr>
            <a:r>
              <a:rPr lang="en-US" b="true" sz="338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Register today at hlcil.org/walk-for-life/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7000"/>
            </a:blip>
            <a:stretch>
              <a:fillRect l="-6338" t="-16527" r="-6338" b="-1652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60285" y="7769188"/>
            <a:ext cx="2699015" cy="1489112"/>
          </a:xfrm>
          <a:custGeom>
            <a:avLst/>
            <a:gdLst/>
            <a:ahLst/>
            <a:cxnLst/>
            <a:rect r="r" b="b" t="t" l="l"/>
            <a:pathLst>
              <a:path h="1489112" w="2699015">
                <a:moveTo>
                  <a:pt x="0" y="0"/>
                </a:moveTo>
                <a:lnTo>
                  <a:pt x="2699015" y="0"/>
                </a:lnTo>
                <a:lnTo>
                  <a:pt x="2699015" y="1489112"/>
                </a:lnTo>
                <a:lnTo>
                  <a:pt x="0" y="148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61642" y="6059956"/>
            <a:ext cx="13248150" cy="61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7"/>
              </a:lnSpc>
            </a:pPr>
            <a:r>
              <a:rPr lang="en-US" sz="360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Saturday, October 12th | Register online at hlcil.org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81200" y="4633980"/>
            <a:ext cx="14148599" cy="1492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52"/>
              </a:lnSpc>
            </a:pPr>
            <a:r>
              <a:rPr lang="en-US" b="true" sz="8680" spc="1440">
                <a:solidFill>
                  <a:srgbClr val="FFFFFF"/>
                </a:solidFill>
                <a:latin typeface="Nunito Sans Heavy"/>
                <a:ea typeface="Nunito Sans Heavy"/>
                <a:cs typeface="Nunito Sans Heavy"/>
                <a:sym typeface="Nunito Sans Heavy"/>
              </a:rPr>
              <a:t>WALKERS WANTED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8079543"/>
            <a:ext cx="1301635" cy="1301635"/>
            <a:chOff x="0" y="0"/>
            <a:chExt cx="1735514" cy="17355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35514" cy="1735514"/>
            </a:xfrm>
            <a:custGeom>
              <a:avLst/>
              <a:gdLst/>
              <a:ahLst/>
              <a:cxnLst/>
              <a:rect r="r" b="b" t="t" l="l"/>
              <a:pathLst>
                <a:path h="1735514" w="1735514">
                  <a:moveTo>
                    <a:pt x="0" y="0"/>
                  </a:moveTo>
                  <a:lnTo>
                    <a:pt x="1735514" y="0"/>
                  </a:lnTo>
                  <a:lnTo>
                    <a:pt x="1735514" y="1735514"/>
                  </a:lnTo>
                  <a:lnTo>
                    <a:pt x="0" y="1735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55C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851423" cy="5722374"/>
            <a:chOff x="0" y="0"/>
            <a:chExt cx="1541115" cy="15071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41115" cy="1507127"/>
            </a:xfrm>
            <a:custGeom>
              <a:avLst/>
              <a:gdLst/>
              <a:ahLst/>
              <a:cxnLst/>
              <a:rect r="r" b="b" t="t" l="l"/>
              <a:pathLst>
                <a:path h="1507127" w="1541115">
                  <a:moveTo>
                    <a:pt x="0" y="0"/>
                  </a:moveTo>
                  <a:lnTo>
                    <a:pt x="1541115" y="0"/>
                  </a:lnTo>
                  <a:lnTo>
                    <a:pt x="1541115" y="1507127"/>
                  </a:lnTo>
                  <a:lnTo>
                    <a:pt x="0" y="1507127"/>
                  </a:lnTo>
                  <a:close/>
                </a:path>
              </a:pathLst>
            </a:custGeom>
            <a:solidFill>
              <a:srgbClr val="748E7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541115" cy="1583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229831"/>
            <a:ext cx="7827338" cy="782733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39219" t="0" r="-39219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9333466" y="2092190"/>
            <a:ext cx="8607107" cy="109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7"/>
              </a:lnSpc>
            </a:pPr>
            <a:r>
              <a:rPr lang="en-US" sz="648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WALKERS WANTED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997116" y="8562882"/>
            <a:ext cx="3124964" cy="1724118"/>
          </a:xfrm>
          <a:custGeom>
            <a:avLst/>
            <a:gdLst/>
            <a:ahLst/>
            <a:cxnLst/>
            <a:rect r="r" b="b" t="t" l="l"/>
            <a:pathLst>
              <a:path h="1724118" w="3124964">
                <a:moveTo>
                  <a:pt x="0" y="0"/>
                </a:moveTo>
                <a:lnTo>
                  <a:pt x="3124965" y="0"/>
                </a:lnTo>
                <a:lnTo>
                  <a:pt x="3124965" y="1724118"/>
                </a:lnTo>
                <a:lnTo>
                  <a:pt x="0" y="1724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429836" y="3440844"/>
            <a:ext cx="6414368" cy="481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60"/>
              </a:lnSpc>
              <a:spcBef>
                <a:spcPct val="0"/>
              </a:spcBef>
            </a:pPr>
            <a:r>
              <a:rPr lang="en-US" sz="341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Saturday, October 12th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382991" y="6841336"/>
            <a:ext cx="8508057" cy="588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4"/>
              </a:lnSpc>
              <a:spcBef>
                <a:spcPct val="0"/>
              </a:spcBef>
            </a:pPr>
            <a:r>
              <a:rPr lang="en-US" sz="345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Register today at hlcil.org/walk-for-life/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654202" y="4243754"/>
            <a:ext cx="2342915" cy="2342915"/>
            <a:chOff x="0" y="0"/>
            <a:chExt cx="3123886" cy="31238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23886" cy="3123886"/>
            </a:xfrm>
            <a:custGeom>
              <a:avLst/>
              <a:gdLst/>
              <a:ahLst/>
              <a:cxnLst/>
              <a:rect r="r" b="b" t="t" l="l"/>
              <a:pathLst>
                <a:path h="3123886" w="3123886">
                  <a:moveTo>
                    <a:pt x="0" y="0"/>
                  </a:moveTo>
                  <a:lnTo>
                    <a:pt x="3123886" y="0"/>
                  </a:lnTo>
                  <a:lnTo>
                    <a:pt x="3123886" y="3123886"/>
                  </a:lnTo>
                  <a:lnTo>
                    <a:pt x="0" y="3123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DAGO-yRh7b4</dc:identifier>
  <dcterms:modified xsi:type="dcterms:W3CDTF">2011-08-01T06:04:30Z</dcterms:modified>
  <cp:revision>1</cp:revision>
  <dc:title>Walkers Wanted - Church Slide</dc:title>
</cp:coreProperties>
</file>